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Roca Two" charset="1" panose="00000500000000000000"/>
      <p:regular r:id="rId19"/>
    </p:embeddedFont>
    <p:embeddedFont>
      <p:font typeface="Helvetica World" charset="1" panose="020B0500040000020004"/>
      <p:regular r:id="rId20"/>
    </p:embeddedFont>
    <p:embeddedFont>
      <p:font typeface="Helvetica World Italics" charset="1" panose="020B0500040000090004"/>
      <p:regular r:id="rId21"/>
    </p:embeddedFont>
    <p:embeddedFont>
      <p:font typeface="Canva Sans Bold" charset="1" panose="020B0803030501040103"/>
      <p:regular r:id="rId22"/>
    </p:embeddedFont>
    <p:embeddedFont>
      <p:font typeface="TT Bluescreens Bold Italics" charset="1" panose="02000806040000090004"/>
      <p:regular r:id="rId23"/>
    </p:embeddedFont>
    <p:embeddedFont>
      <p:font typeface="Six Caps" charset="1" panose="0200050802000002000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Relationship Id="rId3" Target="../media/image18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Relationship Id="rId3" Target="../media/image20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D4C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017639" cy="10287000"/>
            <a:chOff x="0" y="0"/>
            <a:chExt cx="1848267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48267" cy="2709333"/>
            </a:xfrm>
            <a:custGeom>
              <a:avLst/>
              <a:gdLst/>
              <a:ahLst/>
              <a:cxnLst/>
              <a:rect r="r" b="b" t="t" l="l"/>
              <a:pathLst>
                <a:path h="2709333" w="1848267">
                  <a:moveTo>
                    <a:pt x="0" y="0"/>
                  </a:moveTo>
                  <a:lnTo>
                    <a:pt x="1848267" y="0"/>
                  </a:lnTo>
                  <a:lnTo>
                    <a:pt x="18482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58E0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848267" cy="2766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6668" y="1608975"/>
            <a:ext cx="6930971" cy="6981747"/>
          </a:xfrm>
          <a:custGeom>
            <a:avLst/>
            <a:gdLst/>
            <a:ahLst/>
            <a:cxnLst/>
            <a:rect r="r" b="b" t="t" l="l"/>
            <a:pathLst>
              <a:path h="6981747" w="6930971">
                <a:moveTo>
                  <a:pt x="0" y="0"/>
                </a:moveTo>
                <a:lnTo>
                  <a:pt x="6930971" y="0"/>
                </a:lnTo>
                <a:lnTo>
                  <a:pt x="6930971" y="6981748"/>
                </a:lnTo>
                <a:lnTo>
                  <a:pt x="0" y="69817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3851813" y="0"/>
            <a:ext cx="10212185" cy="10287000"/>
          </a:xfrm>
          <a:custGeom>
            <a:avLst/>
            <a:gdLst/>
            <a:ahLst/>
            <a:cxnLst/>
            <a:rect r="r" b="b" t="t" l="l"/>
            <a:pathLst>
              <a:path h="10287000" w="10212185">
                <a:moveTo>
                  <a:pt x="10212186" y="0"/>
                </a:moveTo>
                <a:lnTo>
                  <a:pt x="0" y="0"/>
                </a:lnTo>
                <a:lnTo>
                  <a:pt x="0" y="10287000"/>
                </a:lnTo>
                <a:lnTo>
                  <a:pt x="10212186" y="10287000"/>
                </a:lnTo>
                <a:lnTo>
                  <a:pt x="1021218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26420" y="3831590"/>
            <a:ext cx="3989281" cy="3989281"/>
          </a:xfrm>
          <a:custGeom>
            <a:avLst/>
            <a:gdLst/>
            <a:ahLst/>
            <a:cxnLst/>
            <a:rect r="r" b="b" t="t" l="l"/>
            <a:pathLst>
              <a:path h="3989281" w="3989281">
                <a:moveTo>
                  <a:pt x="0" y="0"/>
                </a:moveTo>
                <a:lnTo>
                  <a:pt x="3989281" y="0"/>
                </a:lnTo>
                <a:lnTo>
                  <a:pt x="3989281" y="3989281"/>
                </a:lnTo>
                <a:lnTo>
                  <a:pt x="0" y="39892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72995" y="2659011"/>
            <a:ext cx="4412823" cy="4197468"/>
          </a:xfrm>
          <a:custGeom>
            <a:avLst/>
            <a:gdLst/>
            <a:ahLst/>
            <a:cxnLst/>
            <a:rect r="r" b="b" t="t" l="l"/>
            <a:pathLst>
              <a:path h="4197468" w="4412823">
                <a:moveTo>
                  <a:pt x="0" y="0"/>
                </a:moveTo>
                <a:lnTo>
                  <a:pt x="4412823" y="0"/>
                </a:lnTo>
                <a:lnTo>
                  <a:pt x="4412823" y="4197467"/>
                </a:lnTo>
                <a:lnTo>
                  <a:pt x="0" y="41974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582493" y="981075"/>
            <a:ext cx="9676807" cy="2850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spc="-173">
                <a:solidFill>
                  <a:srgbClr val="FDFFF3"/>
                </a:solidFill>
                <a:latin typeface="Roca Two"/>
                <a:ea typeface="Roca Two"/>
                <a:cs typeface="Roca Two"/>
                <a:sym typeface="Roca Two"/>
              </a:rPr>
              <a:t>PENILAIAN MANDIRI PEMBANGUNAN ZONA INTEGRITAS </a:t>
            </a:r>
          </a:p>
          <a:p>
            <a:pPr algn="l">
              <a:lnSpc>
                <a:spcPts val="6299"/>
              </a:lnSpc>
            </a:pPr>
            <a:r>
              <a:rPr lang="en-US" sz="4500" spc="-279">
                <a:solidFill>
                  <a:srgbClr val="FDFFF3"/>
                </a:solidFill>
                <a:latin typeface="Roca Two"/>
                <a:ea typeface="Roca Two"/>
                <a:cs typeface="Roca Two"/>
                <a:sym typeface="Roca Two"/>
              </a:rPr>
              <a:t>(PMPZI)</a:t>
            </a:r>
          </a:p>
          <a:p>
            <a:pPr algn="l">
              <a:lnSpc>
                <a:spcPts val="6299"/>
              </a:lnSpc>
            </a:pPr>
            <a:r>
              <a:rPr lang="en-US" sz="4500" spc="-279">
                <a:solidFill>
                  <a:srgbClr val="FDFFF3"/>
                </a:solidFill>
                <a:latin typeface="Roca Two"/>
                <a:ea typeface="Roca Two"/>
                <a:cs typeface="Roca Two"/>
                <a:sym typeface="Roca Two"/>
              </a:rPr>
              <a:t>MTsN 2 LAMONGAN</a:t>
            </a:r>
          </a:p>
          <a:p>
            <a:pPr algn="l">
              <a:lnSpc>
                <a:spcPts val="6299"/>
              </a:lnSpc>
            </a:pPr>
            <a:r>
              <a:rPr lang="en-US" sz="4500" spc="-279">
                <a:solidFill>
                  <a:srgbClr val="FDFFF3"/>
                </a:solidFill>
                <a:latin typeface="Roca Two"/>
                <a:ea typeface="Roca Two"/>
                <a:cs typeface="Roca Two"/>
                <a:sym typeface="Roca Two"/>
              </a:rPr>
              <a:t>TAHUN 2025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582493" y="8109393"/>
            <a:ext cx="9676807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DFFF3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Kementerian Agama Madrasah Tsanawiyah Negeri 2 Lamongan</a:t>
            </a:r>
          </a:p>
          <a:p>
            <a:pPr algn="l">
              <a:lnSpc>
                <a:spcPts val="3640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7382657" y="8560877"/>
            <a:ext cx="9676807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DFFF3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Jl. Raya Glagah 12 Ds. Glagah Kec. Glagah Kab. Lamongan (62292)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5160010" y="9284777"/>
            <a:ext cx="9676807" cy="244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i="true">
                <a:solidFill>
                  <a:srgbClr val="FDFFF3"/>
                </a:solidFill>
                <a:latin typeface="Helvetica World Italics"/>
                <a:ea typeface="Helvetica World Italics"/>
                <a:cs typeface="Helvetica World Italics"/>
                <a:sym typeface="Helvetica World Italics"/>
              </a:rPr>
              <a:t>PTSP MTsN 2 LAMONGAN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" r="0" b="-555"/>
            </a:stretch>
          </a:blipFill>
        </p:spPr>
      </p:sp>
    </p:spTree>
  </p:cSld>
  <p:clrMapOvr>
    <a:masterClrMapping/>
  </p:clrMapOvr>
  <p:transition spd="fast">
    <p:cover dir="d"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66" r="0" b="-666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30131" y="6130967"/>
            <a:ext cx="7024002" cy="4156033"/>
          </a:xfrm>
          <a:custGeom>
            <a:avLst/>
            <a:gdLst/>
            <a:ahLst/>
            <a:cxnLst/>
            <a:rect r="r" b="b" t="t" l="l"/>
            <a:pathLst>
              <a:path h="4156033" w="7024002">
                <a:moveTo>
                  <a:pt x="0" y="0"/>
                </a:moveTo>
                <a:lnTo>
                  <a:pt x="7024002" y="0"/>
                </a:lnTo>
                <a:lnTo>
                  <a:pt x="7024002" y="4156033"/>
                </a:lnTo>
                <a:lnTo>
                  <a:pt x="0" y="41560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6755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901702" y="2414139"/>
            <a:ext cx="409463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Terima Kasih</a:t>
            </a:r>
          </a:p>
        </p:txBody>
      </p:sp>
    </p:spTree>
  </p:cSld>
  <p:clrMapOvr>
    <a:masterClrMapping/>
  </p:clrMapOvr>
  <p:transition spd="fast">
    <p:fade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D4C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004203" y="0"/>
            <a:ext cx="6545104" cy="10287000"/>
          </a:xfrm>
          <a:custGeom>
            <a:avLst/>
            <a:gdLst/>
            <a:ahLst/>
            <a:cxnLst/>
            <a:rect r="r" b="b" t="t" l="l"/>
            <a:pathLst>
              <a:path h="10287000" w="6545104">
                <a:moveTo>
                  <a:pt x="0" y="0"/>
                </a:moveTo>
                <a:lnTo>
                  <a:pt x="6545104" y="0"/>
                </a:lnTo>
                <a:lnTo>
                  <a:pt x="654510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742896" y="0"/>
            <a:ext cx="6545104" cy="10287000"/>
          </a:xfrm>
          <a:custGeom>
            <a:avLst/>
            <a:gdLst/>
            <a:ahLst/>
            <a:cxnLst/>
            <a:rect r="r" b="b" t="t" l="l"/>
            <a:pathLst>
              <a:path h="10287000" w="6545104">
                <a:moveTo>
                  <a:pt x="0" y="0"/>
                </a:moveTo>
                <a:lnTo>
                  <a:pt x="6545104" y="0"/>
                </a:lnTo>
                <a:lnTo>
                  <a:pt x="654510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1028700"/>
            <a:ext cx="5239297" cy="3510612"/>
            <a:chOff x="0" y="0"/>
            <a:chExt cx="6985730" cy="468081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2422672" y="2551578"/>
              <a:ext cx="4563058" cy="21292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9999"/>
                </a:lnSpc>
              </a:pPr>
              <a:r>
                <a:rPr lang="en-US" b="true" sz="13332" i="true" spc="-266">
                  <a:solidFill>
                    <a:srgbClr val="18375D"/>
                  </a:solidFill>
                  <a:latin typeface="TT Bluescreens Bold Italics"/>
                  <a:ea typeface="TT Bluescreens Bold Italics"/>
                  <a:cs typeface="TT Bluescreens Bold Italics"/>
                  <a:sym typeface="TT Bluescreens Bold Italics"/>
                </a:rPr>
                <a:t>PMPZI 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95275"/>
              <a:ext cx="3626430" cy="1963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0226"/>
                </a:lnSpc>
              </a:pPr>
              <a:r>
                <a:rPr lang="en-US" sz="11115" spc="-222">
                  <a:solidFill>
                    <a:srgbClr val="FFFFFF"/>
                  </a:solidFill>
                  <a:latin typeface="Six Caps"/>
                  <a:ea typeface="Six Caps"/>
                  <a:cs typeface="Six Caps"/>
                  <a:sym typeface="Six Caps"/>
                </a:rPr>
                <a:t>SK TIM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855058" y="4441825"/>
            <a:ext cx="2474277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2025</a:t>
            </a:r>
          </a:p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MTsN 2 LAMONGAN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22" r="0" b="-222"/>
            </a:stretch>
          </a:blipFill>
        </p:spPr>
      </p:sp>
    </p:spTree>
  </p:cSld>
  <p:clrMapOvr>
    <a:masterClrMapping/>
  </p:clrMapOvr>
  <p:transition spd="slow">
    <p:cover dir="r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1" r="0" b="-111"/>
            </a:stretch>
          </a:blipFill>
        </p:spPr>
      </p:sp>
    </p:spTree>
  </p:cSld>
  <p:clrMapOvr>
    <a:masterClrMapping/>
  </p:clrMapOvr>
  <p:transition spd="fast">
    <p:circl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44" r="0" b="-444"/>
            </a:stretch>
          </a:blipFill>
        </p:spPr>
      </p:sp>
    </p:spTree>
  </p:cSld>
  <p:clrMapOvr>
    <a:masterClrMapping/>
  </p:clrMapOvr>
  <p:transition spd="slow">
    <p:cover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3" r="0" b="-333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1" r="0" b="-111"/>
            </a:stretch>
          </a:blipFill>
        </p:spPr>
      </p:sp>
    </p:spTree>
  </p:cSld>
  <p:clrMapOvr>
    <a:masterClrMapping/>
  </p:clrMapOvr>
  <p:transition spd="fast">
    <p:fad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22" r="0" b="-222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" t="0" r="-111" b="0"/>
            </a:stretch>
          </a:blipFill>
        </p:spPr>
      </p:sp>
    </p:spTree>
  </p:cSld>
  <p:clrMapOvr>
    <a:masterClrMapping/>
  </p:clrMapOvr>
  <p:transition spd="fast">
    <p:cover dir="d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" r="0" b="-555"/>
            </a:stretch>
          </a:blipFill>
        </p:spPr>
      </p:sp>
    </p:spTree>
  </p:cSld>
  <p:clrMapOvr>
    <a:masterClrMapping/>
  </p:clrMapOvr>
  <p:transition spd="fast">
    <p:cover dir="r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DAG8ykWS8G4</dc:identifier>
  <dcterms:modified xsi:type="dcterms:W3CDTF">2011-08-01T06:04:30Z</dcterms:modified>
  <cp:revision>1</cp:revision>
  <dc:title>Presentasi PMPZI 2025 MTsN 2 Lamongan</dc:title>
</cp:coreProperties>
</file>